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9" r:id="rId4"/>
    <p:sldId id="260" r:id="rId5"/>
    <p:sldId id="261" r:id="rId6"/>
    <p:sldId id="288" r:id="rId7"/>
    <p:sldId id="262" r:id="rId8"/>
    <p:sldId id="263" r:id="rId9"/>
    <p:sldId id="289" r:id="rId10"/>
    <p:sldId id="290" r:id="rId11"/>
    <p:sldId id="264" r:id="rId12"/>
    <p:sldId id="265" r:id="rId13"/>
    <p:sldId id="266" r:id="rId14"/>
    <p:sldId id="267" r:id="rId15"/>
    <p:sldId id="268" r:id="rId16"/>
    <p:sldId id="271" r:id="rId17"/>
    <p:sldId id="285" r:id="rId18"/>
    <p:sldId id="280" r:id="rId19"/>
    <p:sldId id="284" r:id="rId20"/>
    <p:sldId id="281" r:id="rId21"/>
    <p:sldId id="282" r:id="rId22"/>
    <p:sldId id="283" r:id="rId23"/>
    <p:sldId id="274" r:id="rId24"/>
    <p:sldId id="275" r:id="rId25"/>
    <p:sldId id="276" r:id="rId26"/>
    <p:sldId id="286" r:id="rId27"/>
    <p:sldId id="287" r:id="rId28"/>
    <p:sldId id="269" r:id="rId29"/>
    <p:sldId id="270" r:id="rId30"/>
    <p:sldId id="278" r:id="rId31"/>
    <p:sldId id="279" r:id="rId32"/>
    <p:sldId id="27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13" d="100"/>
          <a:sy n="113"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t>2023/9/26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t>2023/9/26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t>2023/9/26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t>2023/9/26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t>2023/9/26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t>2023/9/26</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t>2023/9/26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t>2023/9/26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t>2023/9/26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t>2023/9/26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t>2023/9/26</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t>2023/9/26</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t>2023/9/26</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Network%20Traffic%20Flow" TargetMode="External"/><Relationship Id="rId4" Type="http://schemas.openxmlformats.org/officeDocument/2006/relationships/hyperlink" Target="https://attack.mitre.org/datasources/DS0029/#Network%20Traffic%20Conten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0/#Cloud%20Storage%20Modification" TargetMode="External"/><Relationship Id="rId7" Type="http://schemas.openxmlformats.org/officeDocument/2006/relationships/hyperlink" Target="https://attack.mitre.org/datasources/DS0022/#File%20Creation" TargetMode="External"/><Relationship Id="rId12"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Command%20Execution" TargetMode="External"/><Relationship Id="rId10" Type="http://schemas.openxmlformats.org/officeDocument/2006/relationships/hyperlink" Target="https://attack.mitre.org/datasources/DS0033/#Network%20Share%20Access"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Host%20Status"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Network%20Traffic%20Fl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10</a:t>
            </a:fld>
            <a:endParaRPr lang="zh-TW" altLang="en-US"/>
          </a:p>
        </p:txBody>
      </p:sp>
    </p:spTree>
    <p:extLst>
      <p:ext uri="{BB962C8B-B14F-4D97-AF65-F5344CB8AC3E}">
        <p14:creationId xmlns:p14="http://schemas.microsoft.com/office/powerpoint/2010/main" val="423280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11</a:t>
            </a:fld>
            <a:endParaRPr lang="zh-TW" altLang="en-US"/>
          </a:p>
        </p:txBody>
      </p:sp>
    </p:spTree>
    <p:extLst>
      <p:ext uri="{BB962C8B-B14F-4D97-AF65-F5344CB8AC3E}">
        <p14:creationId xmlns:p14="http://schemas.microsoft.com/office/powerpoint/2010/main" val="3417806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val="906928145"/>
                    </a:ext>
                  </a:extLst>
                </a:gridCol>
                <a:gridCol w="1107266">
                  <a:extLst>
                    <a:ext uri="{9D8B030D-6E8A-4147-A177-3AD203B41FA5}">
                      <a16:colId xmlns:a16="http://schemas.microsoft.com/office/drawing/2014/main" val="515423261"/>
                    </a:ext>
                  </a:extLst>
                </a:gridCol>
                <a:gridCol w="1723293">
                  <a:extLst>
                    <a:ext uri="{9D8B030D-6E8A-4147-A177-3AD203B41FA5}">
                      <a16:colId xmlns:a16="http://schemas.microsoft.com/office/drawing/2014/main" val="951650634"/>
                    </a:ext>
                  </a:extLst>
                </a:gridCol>
                <a:gridCol w="8100646">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5"/>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12</a:t>
            </a:fld>
            <a:endParaRPr lang="zh-TW" altLang="en-US"/>
          </a:p>
        </p:txBody>
      </p:sp>
    </p:spTree>
    <p:extLst>
      <p:ext uri="{BB962C8B-B14F-4D97-AF65-F5344CB8AC3E}">
        <p14:creationId xmlns:p14="http://schemas.microsoft.com/office/powerpoint/2010/main" val="352475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t>13</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val="2118231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val="2125733411"/>
                    </a:ext>
                  </a:extLst>
                </a:gridCol>
                <a:gridCol w="1626036">
                  <a:extLst>
                    <a:ext uri="{9D8B030D-6E8A-4147-A177-3AD203B41FA5}">
                      <a16:colId xmlns:a16="http://schemas.microsoft.com/office/drawing/2014/main" val="2714515035"/>
                    </a:ext>
                  </a:extLst>
                </a:gridCol>
                <a:gridCol w="8985738">
                  <a:extLst>
                    <a:ext uri="{9D8B030D-6E8A-4147-A177-3AD203B41FA5}">
                      <a16:colId xmlns:a16="http://schemas.microsoft.com/office/drawing/2014/main"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val="2630752076"/>
                    </a:ext>
                  </a:extLst>
                </a:gridCol>
                <a:gridCol w="1135386">
                  <a:extLst>
                    <a:ext uri="{9D8B030D-6E8A-4147-A177-3AD203B41FA5}">
                      <a16:colId xmlns:a16="http://schemas.microsoft.com/office/drawing/2014/main" val="1023161096"/>
                    </a:ext>
                  </a:extLst>
                </a:gridCol>
                <a:gridCol w="9548411">
                  <a:extLst>
                    <a:ext uri="{9D8B030D-6E8A-4147-A177-3AD203B41FA5}">
                      <a16:colId xmlns:a16="http://schemas.microsoft.com/office/drawing/2014/main"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14</a:t>
            </a:fld>
            <a:endParaRPr lang="zh-TW" altLang="en-US"/>
          </a:p>
        </p:txBody>
      </p:sp>
    </p:spTree>
    <p:extLst>
      <p:ext uri="{BB962C8B-B14F-4D97-AF65-F5344CB8AC3E}">
        <p14:creationId xmlns:p14="http://schemas.microsoft.com/office/powerpoint/2010/main" val="3168047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val="1805673917"/>
                    </a:ext>
                  </a:extLst>
                </a:gridCol>
                <a:gridCol w="1794673">
                  <a:extLst>
                    <a:ext uri="{9D8B030D-6E8A-4147-A177-3AD203B41FA5}">
                      <a16:colId xmlns:a16="http://schemas.microsoft.com/office/drawing/2014/main" val="314799990"/>
                    </a:ext>
                  </a:extLst>
                </a:gridCol>
                <a:gridCol w="2980983">
                  <a:extLst>
                    <a:ext uri="{9D8B030D-6E8A-4147-A177-3AD203B41FA5}">
                      <a16:colId xmlns:a16="http://schemas.microsoft.com/office/drawing/2014/main" val="1400974281"/>
                    </a:ext>
                  </a:extLst>
                </a:gridCol>
                <a:gridCol w="5441205">
                  <a:extLst>
                    <a:ext uri="{9D8B030D-6E8A-4147-A177-3AD203B41FA5}">
                      <a16:colId xmlns:a16="http://schemas.microsoft.com/office/drawing/2014/main"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8"/>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8026"/>
                  </a:ext>
                </a:extLst>
              </a:tr>
              <a:tr h="692445">
                <a:tc>
                  <a:txBody>
                    <a:bodyPr/>
                    <a:lstStyle/>
                    <a:p>
                      <a:pPr fontAlgn="t"/>
                      <a:r>
                        <a:rPr lang="en-US" sz="1800" u="none" strike="noStrike">
                          <a:solidFill>
                            <a:schemeClr val="tx1"/>
                          </a:solidFill>
                          <a:effectLst/>
                          <a:hlinkClick r:id="rId9"/>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415255"/>
                  </a:ext>
                </a:extLst>
              </a:tr>
              <a:tr h="987450">
                <a:tc>
                  <a:txBody>
                    <a:bodyPr/>
                    <a:lstStyle/>
                    <a:p>
                      <a:pPr fontAlgn="t"/>
                      <a:r>
                        <a:rPr lang="en-US" sz="1800" u="none" strike="noStrike">
                          <a:solidFill>
                            <a:schemeClr val="tx1"/>
                          </a:solidFill>
                          <a:effectLst/>
                          <a:hlinkClick r:id="rId11"/>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1"/>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2"/>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t>15</a:t>
            </a:fld>
            <a:endParaRPr lang="zh-TW" altLang="en-US"/>
          </a:p>
        </p:txBody>
      </p:sp>
    </p:spTree>
    <p:extLst>
      <p:ext uri="{BB962C8B-B14F-4D97-AF65-F5344CB8AC3E}">
        <p14:creationId xmlns:p14="http://schemas.microsoft.com/office/powerpoint/2010/main" val="3846901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a:t>
                      </a:r>
                      <a:r>
                        <a:rPr lang="en-US" altLang="zh-TW" b="1" dirty="0" err="1">
                          <a:solidFill>
                            <a:schemeClr val="tx1"/>
                          </a:solidFill>
                          <a:effectLst>
                            <a:outerShdw blurRad="38100" dist="38100" dir="2700000" algn="tl">
                              <a:srgbClr val="000000">
                                <a:alpha val="43137"/>
                              </a:srgbClr>
                            </a:outerShdw>
                          </a:effectLst>
                        </a:rPr>
                        <a:t>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16</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t>17</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t>18</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t>19</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t>20</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t>21</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t>22</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t>23</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24</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t>25</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26</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t>27</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28</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t>29</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t>30</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t>31</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t>32</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63880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494941" cy="461665"/>
          </a:xfrm>
          <a:prstGeom prst="rect">
            <a:avLst/>
          </a:prstGeom>
        </p:spPr>
        <p:txBody>
          <a:bodyPr wrap="square">
            <a:spAutoFit/>
          </a:bodyPr>
          <a:lstStyle/>
          <a:p>
            <a:pPr lvl="0"/>
            <a:r>
              <a:rPr lang="en-US" altLang="zh-TW" sz="2400" dirty="0" smtClean="0">
                <a:solidFill>
                  <a:prstClr val="black"/>
                </a:solidFill>
              </a:rPr>
              <a:t>1</a:t>
            </a:r>
            <a:r>
              <a:rPr lang="en-US" altLang="zh-TW" sz="2400" dirty="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Information</a:t>
            </a:r>
            <a:r>
              <a:rPr lang="en-US" altLang="zh-TW" sz="2400" dirty="0">
                <a:solidFill>
                  <a:prstClr val="black"/>
                </a:solidFill>
              </a:rPr>
              <a:t>T1590 (6)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104</TotalTime>
  <Words>3864</Words>
  <Application>Microsoft Office PowerPoint</Application>
  <PresentationFormat>寬螢幕</PresentationFormat>
  <Paragraphs>443</Paragraphs>
  <Slides>32</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32</vt:i4>
      </vt:variant>
    </vt:vector>
  </HeadingPairs>
  <TitlesOfParts>
    <vt:vector size="45"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資料加密衝擊 Data Encrypted for Impact</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owner</cp:lastModifiedBy>
  <cp:revision>18</cp:revision>
  <dcterms:created xsi:type="dcterms:W3CDTF">2023-09-26T00:39:18Z</dcterms:created>
  <dcterms:modified xsi:type="dcterms:W3CDTF">2023-09-26T13:57:11Z</dcterms:modified>
</cp:coreProperties>
</file>